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58" r:id="rId4"/>
    <p:sldId id="256" r:id="rId5"/>
    <p:sldId id="261" r:id="rId6"/>
    <p:sldId id="279" r:id="rId7"/>
    <p:sldId id="268" r:id="rId8"/>
    <p:sldId id="269" r:id="rId9"/>
    <p:sldId id="282" r:id="rId10"/>
    <p:sldId id="283" r:id="rId11"/>
    <p:sldId id="284" r:id="rId12"/>
    <p:sldId id="285" r:id="rId13"/>
    <p:sldId id="286" r:id="rId14"/>
    <p:sldId id="280" r:id="rId15"/>
    <p:sldId id="275" r:id="rId16"/>
    <p:sldId id="277" r:id="rId17"/>
    <p:sldId id="276" r:id="rId18"/>
    <p:sldId id="278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4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8126" y="260648"/>
            <a:ext cx="78470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Занятость обучающихся </a:t>
            </a:r>
            <a:r>
              <a:rPr lang="ru-RU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МКОУ ООШ № 22   </a:t>
            </a:r>
            <a:endParaRPr lang="ru-RU" sz="28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Изюбриный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Чугуевского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района 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Приморского края </a:t>
            </a:r>
            <a:r>
              <a:rPr lang="ru-RU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во время   летних каникул 2025 г.</a:t>
            </a:r>
          </a:p>
        </p:txBody>
      </p:sp>
      <p:pic>
        <p:nvPicPr>
          <p:cNvPr id="3" name="Picture 2" descr="C:\Users\user\Desktop\ролик\1г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662" y="1844824"/>
            <a:ext cx="7224234" cy="4568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0434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0"/>
            <a:ext cx="842493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Пояснительная записка.</a:t>
            </a:r>
          </a:p>
          <a:p>
            <a:pPr algn="ctr"/>
            <a:endParaRPr lang="ru-RU" sz="24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В 2024-2025 учебном году в МКОУ ООШ № 22 с.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Изюбриный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обучается 16 учеников: 5 чел. -  в 1-4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чел.  - в 5-8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., 3 чел. -  (выпускники)  в  9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3 обучающихся из семей-участников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СВО (1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3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9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Несовершеннолетних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состоящих на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школьном и на профилактических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учётах КДН, ОМВД 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ВШУ, нет.</a:t>
            </a:r>
          </a:p>
          <a:p>
            <a:pPr algn="just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algn="just"/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целях профилактики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безнадзорности и правонарушений несовершеннолетних,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также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предупреждения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травматизма и гибели от внешних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причин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во время   летних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каникул  разработана дорожная карта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(план мероприятий)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занятости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обучающихся МКОУ ООШ № 22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Изюбриный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Чугуевского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района Приморского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края.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646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352928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Запланированные  мероприятия </a:t>
            </a:r>
            <a:r>
              <a:rPr lang="ru-RU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 организации занятости и трудоустройства несовершеннолетних, включая </a:t>
            </a:r>
            <a:r>
              <a:rPr lang="ru-RU" sz="24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малозатратные</a:t>
            </a:r>
            <a:r>
              <a:rPr lang="ru-RU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формы </a:t>
            </a:r>
            <a:endParaRPr lang="ru-RU" sz="24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летний каникулярный период </a:t>
            </a:r>
            <a: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2025 года: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1. Летний  пришкольный  оздоровительный  лагерь с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дневным пребыванием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детей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«Радуга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           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(три смены:  1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смена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 27.05.2025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г.  по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18.06.2025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., 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2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смена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 23.06.2025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г.  по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11.07.2025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., 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3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смена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 15.07.2025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г.  по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04.08.2025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.)</a:t>
            </a: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2. Дворовые игровые площадки (в течение лета).</a:t>
            </a: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3. Трудоустройство обучающихся 8 класса (июль  2025 г.)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4. Летняя трудовая  практика  (в течение лета: 5 дней, не более 2,5 ч в день).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/>
          </a:p>
          <a:p>
            <a:pPr algn="just"/>
            <a:endParaRPr lang="ru-RU" sz="1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232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61270"/>
            <a:ext cx="6120680" cy="4078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03648" y="4725145"/>
            <a:ext cx="68407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1.  Летний  пришкольный  оздоровительный  лагерь с </a:t>
            </a:r>
            <a:r>
              <a:rPr lang="ru-RU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дневным пребыванием 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детей</a:t>
            </a:r>
            <a:endParaRPr lang="ru-RU" sz="28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808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802" y="404664"/>
            <a:ext cx="1996819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9591" y="1988841"/>
            <a:ext cx="719402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Тематическая 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1 смена 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5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«Содружество Орлят России»</a:t>
            </a:r>
          </a:p>
        </p:txBody>
      </p:sp>
    </p:spTree>
    <p:extLst>
      <p:ext uri="{BB962C8B-B14F-4D97-AF65-F5344CB8AC3E}">
        <p14:creationId xmlns:p14="http://schemas.microsoft.com/office/powerpoint/2010/main" val="3332446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06" y="764704"/>
            <a:ext cx="9029700" cy="509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2618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88640"/>
            <a:ext cx="66967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Тематическая 2 смена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«Смена Первых: Первооткрыватели лета»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340768"/>
            <a:ext cx="7416924" cy="4983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 descr="https://avatars.mds.yandex.net/i?id=4fb61f5b5aac57c63c5948047869de715f40c1e7-4571389-images-thumbs&amp;n=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188" y="332656"/>
            <a:ext cx="1152655" cy="115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7288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510" y="1056139"/>
            <a:ext cx="7200900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560" y="1599064"/>
            <a:ext cx="718185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573016"/>
            <a:ext cx="7191375" cy="267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 descr="https://avatars.mds.yandex.net/i?id=4fb61f5b5aac57c63c5948047869de715f40c1e7-4571389-images-thumbs&amp;n=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2758" y="332656"/>
            <a:ext cx="1152655" cy="115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9482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80728"/>
            <a:ext cx="7200900" cy="5637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392" y="446028"/>
            <a:ext cx="7200900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 descr="https://avatars.mds.yandex.net/i?id=4fb61f5b5aac57c63c5948047869de715f40c1e7-4571389-images-thumbs&amp;n=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4468" y="236666"/>
            <a:ext cx="961647" cy="961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8850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35" y="758240"/>
            <a:ext cx="7805247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 descr="https://avatars.mds.yandex.net/i?id=4fb61f5b5aac57c63c5948047869de715f40c1e7-4571389-images-thumbs&amp;n=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88376"/>
            <a:ext cx="1152655" cy="115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9493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71736"/>
            <a:ext cx="7890265" cy="4788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 descr="https://avatars.mds.yandex.net/i?id=4fb61f5b5aac57c63c5948047869de715f40c1e7-4571389-images-thumbs&amp;n=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2759" y="19080"/>
            <a:ext cx="1152655" cy="115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23997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52736"/>
            <a:ext cx="7213600" cy="160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1" name="Picture 7" descr="https://avatars.mds.yandex.net/i?id=6d45bbf92318818b766b132e6dba60b3b64f07b7-4840969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9967" y="2924944"/>
            <a:ext cx="375285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7970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802" y="404664"/>
            <a:ext cx="1996819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9591" y="1988841"/>
            <a:ext cx="719402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Тематическая 3 </a:t>
            </a: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смена </a:t>
            </a:r>
          </a:p>
          <a:p>
            <a:pPr algn="ctr"/>
            <a:r>
              <a:rPr lang="ru-RU" sz="5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«Содружество Орлят России»</a:t>
            </a:r>
          </a:p>
        </p:txBody>
      </p:sp>
    </p:spTree>
    <p:extLst>
      <p:ext uri="{BB962C8B-B14F-4D97-AF65-F5344CB8AC3E}">
        <p14:creationId xmlns:p14="http://schemas.microsoft.com/office/powerpoint/2010/main" val="29067325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881063"/>
            <a:ext cx="9105900" cy="509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4067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8064" y="332657"/>
            <a:ext cx="809839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Дворовые </a:t>
            </a:r>
            <a:r>
              <a:rPr lang="ru-RU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игровые площадки </a:t>
            </a:r>
            <a:endParaRPr lang="ru-RU" sz="28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 течение лета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Проведение подвижных игр на спортивной площадке села.</a:t>
            </a:r>
          </a:p>
        </p:txBody>
      </p:sp>
      <p:pic>
        <p:nvPicPr>
          <p:cNvPr id="3" name="Picture 2" descr="C:\Users\user\Desktop\площадка 2023\презентация\IMG_20230615_093610_HD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064" y="3429000"/>
            <a:ext cx="2332038" cy="3097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user\Desktop\площадка 2023\презентация\IMG_20230615_0936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1" y="3212976"/>
            <a:ext cx="2514086" cy="333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user\Desktop\площадка 2023\презентация\IMG_20230615_093813_HD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7185" y="2708920"/>
            <a:ext cx="2637195" cy="350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65520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332656"/>
            <a:ext cx="77048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Участие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соревнованиях по волейболу, футболу, баскетболу на школьных спортивных площадках.</a:t>
            </a:r>
            <a:endParaRPr lang="ru-RU" sz="2800" dirty="0"/>
          </a:p>
        </p:txBody>
      </p:sp>
      <p:pic>
        <p:nvPicPr>
          <p:cNvPr id="1026" name="Picture 2" descr="C:\Users\user\Desktop\школа\площадка 2023\в н\IMG-20230705-WA0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92815"/>
            <a:ext cx="2563713" cy="342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школа\площадка 2023\презентация\IMG_20230615_113245_HD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0055" y="1725616"/>
            <a:ext cx="2671591" cy="3548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Desktop\школа\площадка 2023\презентация\IMG-20230616-WA00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4657" y="3867913"/>
            <a:ext cx="2139702" cy="285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user\Desktop\школа\площадка 2023\презентация\IMG-20230616-WA002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9027" y="1332774"/>
            <a:ext cx="1705905" cy="2274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74531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548681"/>
            <a:ext cx="828092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3. Трудоустройство обучающихся 8 класса </a:t>
            </a:r>
            <a:endParaRPr lang="ru-RU" sz="28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(июль  2025 </a:t>
            </a:r>
            <a:r>
              <a:rPr lang="ru-RU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.)</a:t>
            </a:r>
          </a:p>
          <a:p>
            <a:pPr algn="ctr"/>
            <a:endParaRPr lang="ru-RU" sz="28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С  01 июля    по   31 июля  2025 два обучающихся 8 класса будут выполнять работы по благоустройству школьной территории, выполнять ремонт наглядно-учебных пособий, мебели,  оказывать посильную помощь в оформлении школьного пространства.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490109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школа\площадка 2023\презентация\IMG_20230620_120257_HDR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66" y="3039204"/>
            <a:ext cx="2653844" cy="3524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260649"/>
            <a:ext cx="861903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4. Летняя </a:t>
            </a:r>
            <a:r>
              <a:rPr lang="ru-RU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трудовая  практика  </a:t>
            </a:r>
            <a:endParaRPr lang="ru-RU" sz="28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 течение лета: 5 дней, не более 2,5 ч в день). </a:t>
            </a:r>
            <a:endParaRPr lang="ru-RU" sz="28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Основные направления деятельности: работа на пришкольном участке, подготовка школы к новому учебному году, работа по благоустройству территории, уход за комнатными растениями, ремонт книг.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Users\user\Desktop\школа\площадка 2023\презентация\IMG_20230620_120257_HD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930" y="3378163"/>
            <a:ext cx="2398628" cy="3185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esktop\школа\школьные дела\фото\фото  2015-2018\школьные годы\2017\1-4\IMG_20170502_23055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769407"/>
            <a:ext cx="3096344" cy="2064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5842833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239</TotalTime>
  <Words>423</Words>
  <Application>Microsoft Office PowerPoint</Application>
  <PresentationFormat>Экран (4:3)</PresentationFormat>
  <Paragraphs>43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Admin</cp:lastModifiedBy>
  <cp:revision>26</cp:revision>
  <dcterms:created xsi:type="dcterms:W3CDTF">2024-05-10T11:19:38Z</dcterms:created>
  <dcterms:modified xsi:type="dcterms:W3CDTF">2025-04-09T23:05:12Z</dcterms:modified>
</cp:coreProperties>
</file>